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14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9/02/2019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9/02/2019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9/02/2019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9/02/2019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9/02/2019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9/02/2019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9/02/2019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9/02/2019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9/02/2019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9/02/2019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9/02/2019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30DBB-9FD5-43E7-88F1-55A569E9525E}" type="datetimeFigureOut">
              <a:rPr lang="nl-BE"/>
              <a:t>9/02/2019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36665-E7E9-4861-9ADF-F11A47CBAD79}" type="slidenum">
              <a:rPr lang="nl-BE"/>
              <a:t>‹#›</a:t>
            </a:fld>
            <a:endParaRPr 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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-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7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Windows User</cp:lastModifiedBy>
  <cp:revision>1</cp:revision>
  <dcterms:created xsi:type="dcterms:W3CDTF">2019-02-05T22:25:28Z</dcterms:created>
  <dcterms:modified xsi:type="dcterms:W3CDTF">2019-02-09T16:26:18Z</dcterms:modified>
  <cp:category/>
</cp:coreProperties>
</file>